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D80AD-3D82-4F24-A38B-5D778D631E7A}" v="6" dt="2021-09-08T12:14:47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ckman Rawley" userId="187cbafe-a559-4714-87fc-6be5145e4791" providerId="ADAL" clId="{0A8D80AD-3D82-4F24-A38B-5D778D631E7A}"/>
    <pc:docChg chg="custSel modSld">
      <pc:chgData name="Ryckman Rawley" userId="187cbafe-a559-4714-87fc-6be5145e4791" providerId="ADAL" clId="{0A8D80AD-3D82-4F24-A38B-5D778D631E7A}" dt="2021-09-08T12:15:01.231" v="103" actId="1076"/>
      <pc:docMkLst>
        <pc:docMk/>
      </pc:docMkLst>
      <pc:sldChg chg="addSp delSp modSp">
        <pc:chgData name="Ryckman Rawley" userId="187cbafe-a559-4714-87fc-6be5145e4791" providerId="ADAL" clId="{0A8D80AD-3D82-4F24-A38B-5D778D631E7A}" dt="2021-09-08T12:15:01.231" v="103" actId="1076"/>
        <pc:sldMkLst>
          <pc:docMk/>
          <pc:sldMk cId="1668238675" sldId="256"/>
        </pc:sldMkLst>
        <pc:spChg chg="mod">
          <ac:chgData name="Ryckman Rawley" userId="187cbafe-a559-4714-87fc-6be5145e4791" providerId="ADAL" clId="{0A8D80AD-3D82-4F24-A38B-5D778D631E7A}" dt="2021-09-08T12:06:06.211" v="68" actId="1076"/>
          <ac:spMkLst>
            <pc:docMk/>
            <pc:sldMk cId="1668238675" sldId="256"/>
            <ac:spMk id="2" creationId="{24DC7CE3-4159-4586-8363-E1DC492689A2}"/>
          </ac:spMkLst>
        </pc:spChg>
        <pc:spChg chg="mod">
          <ac:chgData name="Ryckman Rawley" userId="187cbafe-a559-4714-87fc-6be5145e4791" providerId="ADAL" clId="{0A8D80AD-3D82-4F24-A38B-5D778D631E7A}" dt="2021-09-08T12:06:10.404" v="69" actId="1076"/>
          <ac:spMkLst>
            <pc:docMk/>
            <pc:sldMk cId="1668238675" sldId="256"/>
            <ac:spMk id="3" creationId="{CE44E3EE-8B76-4C09-99B9-C6E2EBB95DB4}"/>
          </ac:spMkLst>
        </pc:spChg>
        <pc:spChg chg="add mod">
          <ac:chgData name="Ryckman Rawley" userId="187cbafe-a559-4714-87fc-6be5145e4791" providerId="ADAL" clId="{0A8D80AD-3D82-4F24-A38B-5D778D631E7A}" dt="2021-09-08T12:15:01.231" v="103" actId="1076"/>
          <ac:spMkLst>
            <pc:docMk/>
            <pc:sldMk cId="1668238675" sldId="256"/>
            <ac:spMk id="14" creationId="{547C1647-8A07-4468-884F-1EAB028BDDD4}"/>
          </ac:spMkLst>
        </pc:spChg>
        <pc:picChg chg="add del mod">
          <ac:chgData name="Ryckman Rawley" userId="187cbafe-a559-4714-87fc-6be5145e4791" providerId="ADAL" clId="{0A8D80AD-3D82-4F24-A38B-5D778D631E7A}" dt="2021-09-08T12:04:39.416" v="50" actId="478"/>
          <ac:picMkLst>
            <pc:docMk/>
            <pc:sldMk cId="1668238675" sldId="256"/>
            <ac:picMk id="5" creationId="{59F2805D-3472-4DC0-BE90-755BB3518B29}"/>
          </ac:picMkLst>
        </pc:picChg>
        <pc:picChg chg="add del mod">
          <ac:chgData name="Ryckman Rawley" userId="187cbafe-a559-4714-87fc-6be5145e4791" providerId="ADAL" clId="{0A8D80AD-3D82-4F24-A38B-5D778D631E7A}" dt="2021-09-08T12:04:51.267" v="53" actId="478"/>
          <ac:picMkLst>
            <pc:docMk/>
            <pc:sldMk cId="1668238675" sldId="256"/>
            <ac:picMk id="7" creationId="{4F37CDAA-17B7-4FAF-A52C-67D0F1EFBFBA}"/>
          </ac:picMkLst>
        </pc:picChg>
        <pc:picChg chg="add del mod">
          <ac:chgData name="Ryckman Rawley" userId="187cbafe-a559-4714-87fc-6be5145e4791" providerId="ADAL" clId="{0A8D80AD-3D82-4F24-A38B-5D778D631E7A}" dt="2021-09-08T12:05:13.501" v="55" actId="478"/>
          <ac:picMkLst>
            <pc:docMk/>
            <pc:sldMk cId="1668238675" sldId="256"/>
            <ac:picMk id="9" creationId="{AD639656-72CF-4DF4-BA82-D6F13B72CC77}"/>
          </ac:picMkLst>
        </pc:picChg>
        <pc:picChg chg="add del mod">
          <ac:chgData name="Ryckman Rawley" userId="187cbafe-a559-4714-87fc-6be5145e4791" providerId="ADAL" clId="{0A8D80AD-3D82-4F24-A38B-5D778D631E7A}" dt="2021-09-08T12:05:28.923" v="60" actId="478"/>
          <ac:picMkLst>
            <pc:docMk/>
            <pc:sldMk cId="1668238675" sldId="256"/>
            <ac:picMk id="11" creationId="{D52B7C22-806A-4B9F-BAC3-C6FD862B5D43}"/>
          </ac:picMkLst>
        </pc:picChg>
        <pc:picChg chg="add mod">
          <ac:chgData name="Ryckman Rawley" userId="187cbafe-a559-4714-87fc-6be5145e4791" providerId="ADAL" clId="{0A8D80AD-3D82-4F24-A38B-5D778D631E7A}" dt="2021-09-08T12:14:39.202" v="70" actId="14100"/>
          <ac:picMkLst>
            <pc:docMk/>
            <pc:sldMk cId="1668238675" sldId="256"/>
            <ac:picMk id="13" creationId="{11A408AE-8B2B-426C-803D-9A3C28F07D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5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7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8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9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3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2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1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180F-BC04-48AF-B65F-9E6B9194551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48E1-6F48-4944-98CD-DDBAAB426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6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7CE3-4159-4586-8363-E1DC49268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" y="167770"/>
            <a:ext cx="6606540" cy="598303"/>
          </a:xfrm>
        </p:spPr>
        <p:txBody>
          <a:bodyPr>
            <a:normAutofit/>
          </a:bodyPr>
          <a:lstStyle/>
          <a:p>
            <a:r>
              <a:rPr lang="en-US" sz="3500" dirty="0"/>
              <a:t>Name of animal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4E3EE-8B76-4C09-99B9-C6E2EBB95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738" y="766073"/>
            <a:ext cx="7174923" cy="5745230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Animal classification: reptile   amphibian   mammal    bird    fish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Where it lives: </a:t>
            </a:r>
          </a:p>
          <a:p>
            <a:pPr algn="l"/>
            <a:r>
              <a:rPr lang="en-US" sz="1800" dirty="0"/>
              <a:t>Adaptations that help it live in this climate: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What it eats:</a:t>
            </a:r>
          </a:p>
          <a:p>
            <a:pPr algn="l"/>
            <a:r>
              <a:rPr lang="en-US" sz="1800" dirty="0"/>
              <a:t>Adaptations that help my animal find food: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My animal’s natural predators: </a:t>
            </a:r>
          </a:p>
          <a:p>
            <a:pPr algn="l"/>
            <a:r>
              <a:rPr lang="en-US" sz="1800" dirty="0"/>
              <a:t>Adaptations that help my animal avoid these predators:</a:t>
            </a:r>
          </a:p>
          <a:p>
            <a:pPr algn="l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1A408AE-8B2B-426C-803D-9A3C28F07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7" y="5597236"/>
            <a:ext cx="6715513" cy="40455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47C1647-8A07-4468-884F-1EAB028BDDD4}"/>
              </a:ext>
            </a:extLst>
          </p:cNvPr>
          <p:cNvSpPr txBox="1"/>
          <p:nvPr/>
        </p:nvSpPr>
        <p:spPr>
          <a:xfrm>
            <a:off x="2411622" y="5929746"/>
            <a:ext cx="284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animal in its ecosystem. </a:t>
            </a:r>
          </a:p>
        </p:txBody>
      </p:sp>
    </p:spTree>
    <p:extLst>
      <p:ext uri="{BB962C8B-B14F-4D97-AF65-F5344CB8AC3E}">
        <p14:creationId xmlns:p14="http://schemas.microsoft.com/office/powerpoint/2010/main" val="166823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A3EB2F86D7734FAC6704C4D71E3A66" ma:contentTypeVersion="14" ma:contentTypeDescription="Create a new document." ma:contentTypeScope="" ma:versionID="9f79f8186cea6aad600548e7a30b787b">
  <xsd:schema xmlns:xsd="http://www.w3.org/2001/XMLSchema" xmlns:xs="http://www.w3.org/2001/XMLSchema" xmlns:p="http://schemas.microsoft.com/office/2006/metadata/properties" xmlns:ns3="458c7275-584a-415c-8fd6-a8b5979a18d6" xmlns:ns4="008dbc00-bd38-4811-a0bc-e7c169006034" targetNamespace="http://schemas.microsoft.com/office/2006/metadata/properties" ma:root="true" ma:fieldsID="b66f1d643572313a1c4739fc60b76859" ns3:_="" ns4:_="">
    <xsd:import namespace="458c7275-584a-415c-8fd6-a8b5979a18d6"/>
    <xsd:import namespace="008dbc00-bd38-4811-a0bc-e7c1690060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c7275-584a-415c-8fd6-a8b5979a18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dbc00-bd38-4811-a0bc-e7c1690060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470D37-E604-482B-8C05-DBACC3DD1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c7275-584a-415c-8fd6-a8b5979a18d6"/>
    <ds:schemaRef ds:uri="008dbc00-bd38-4811-a0bc-e7c169006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F6010B-7E2D-42D5-BFD0-A05B98609F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D1DBF-38F2-4EC6-8CC1-00A6FC6028F2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458c7275-584a-415c-8fd6-a8b5979a18d6"/>
    <ds:schemaRef ds:uri="http://schemas.microsoft.com/office/infopath/2007/PartnerControls"/>
    <ds:schemaRef ds:uri="008dbc00-bd38-4811-a0bc-e7c169006034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56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Name of animal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animal</dc:title>
  <dc:creator>Ryckman Rawley</dc:creator>
  <cp:lastModifiedBy>Ryckman Rawley</cp:lastModifiedBy>
  <cp:revision>2</cp:revision>
  <dcterms:created xsi:type="dcterms:W3CDTF">2021-09-07T20:03:08Z</dcterms:created>
  <dcterms:modified xsi:type="dcterms:W3CDTF">2021-09-08T12:15:08Z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0x0101009AA3EB2F86D7734FAC6704C4D71E3A66</vt:lpwstr>
  </property>
</Properties>
</file>