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7" r:id="rId5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2144" y="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8A3A2-8F24-5A45-A09C-BD680552CDD7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B685-A425-5E49-B84C-DBAAA47BC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71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8A3A2-8F24-5A45-A09C-BD680552CDD7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B685-A425-5E49-B84C-DBAAA47BC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16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8A3A2-8F24-5A45-A09C-BD680552CDD7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B685-A425-5E49-B84C-DBAAA47BC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0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8A3A2-8F24-5A45-A09C-BD680552CDD7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B685-A425-5E49-B84C-DBAAA47BC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2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8A3A2-8F24-5A45-A09C-BD680552CDD7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B685-A425-5E49-B84C-DBAAA47BC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32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8A3A2-8F24-5A45-A09C-BD680552CDD7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B685-A425-5E49-B84C-DBAAA47BC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60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8A3A2-8F24-5A45-A09C-BD680552CDD7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B685-A425-5E49-B84C-DBAAA47BC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80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8A3A2-8F24-5A45-A09C-BD680552CDD7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B685-A425-5E49-B84C-DBAAA47BC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673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8A3A2-8F24-5A45-A09C-BD680552CDD7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B685-A425-5E49-B84C-DBAAA47BC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86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8A3A2-8F24-5A45-A09C-BD680552CDD7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B685-A425-5E49-B84C-DBAAA47BC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300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8A3A2-8F24-5A45-A09C-BD680552CDD7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B685-A425-5E49-B84C-DBAAA47BC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8A3A2-8F24-5A45-A09C-BD680552CDD7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1B685-A425-5E49-B84C-DBAAA47BC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503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6856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2507" y="2042069"/>
            <a:ext cx="1159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Noteworthy Bold"/>
                <a:cs typeface="Noteworthy Bold"/>
              </a:rPr>
              <a:t>Text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2507" y="3929928"/>
            <a:ext cx="1159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Noteworthy Bold"/>
                <a:cs typeface="Noteworthy Bold"/>
              </a:rPr>
              <a:t>Text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2507" y="5899546"/>
            <a:ext cx="1159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Noteworthy Bold"/>
                <a:cs typeface="Noteworthy Bold"/>
              </a:rPr>
              <a:t>Text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2507" y="7616597"/>
            <a:ext cx="1159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Noteworthy Bold"/>
                <a:cs typeface="Noteworthy Bold"/>
              </a:rPr>
              <a:t>Text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26561" y="2042069"/>
            <a:ext cx="1159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Noteworthy Bold"/>
                <a:cs typeface="Noteworthy Bold"/>
              </a:rPr>
              <a:t>Text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26561" y="3929928"/>
            <a:ext cx="1159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Noteworthy Bold"/>
                <a:cs typeface="Noteworthy Bold"/>
              </a:rPr>
              <a:t>Text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26561" y="5899546"/>
            <a:ext cx="1159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Noteworthy Bold"/>
                <a:cs typeface="Noteworthy Bold"/>
              </a:rPr>
              <a:t>Text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26561" y="7616597"/>
            <a:ext cx="1159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Noteworthy Bold"/>
                <a:cs typeface="Noteworthy Bold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789649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A3EB2F86D7734FAC6704C4D71E3A66" ma:contentTypeVersion="13" ma:contentTypeDescription="Create a new document." ma:contentTypeScope="" ma:versionID="a9799753dd434716f07b1a6dcb908355">
  <xsd:schema xmlns:xsd="http://www.w3.org/2001/XMLSchema" xmlns:xs="http://www.w3.org/2001/XMLSchema" xmlns:p="http://schemas.microsoft.com/office/2006/metadata/properties" xmlns:ns3="458c7275-584a-415c-8fd6-a8b5979a18d6" xmlns:ns4="008dbc00-bd38-4811-a0bc-e7c169006034" targetNamespace="http://schemas.microsoft.com/office/2006/metadata/properties" ma:root="true" ma:fieldsID="d575c8856703435dabbc3650a9321f2d" ns3:_="" ns4:_="">
    <xsd:import namespace="458c7275-584a-415c-8fd6-a8b5979a18d6"/>
    <xsd:import namespace="008dbc00-bd38-4811-a0bc-e7c16900603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8c7275-584a-415c-8fd6-a8b5979a18d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8dbc00-bd38-4811-a0bc-e7c1690060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76EC981-F71A-43F0-A262-3C7849FA96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8c7275-584a-415c-8fd6-a8b5979a18d6"/>
    <ds:schemaRef ds:uri="008dbc00-bd38-4811-a0bc-e7c1690060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90235A-121C-4452-8CA2-12017F1158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530EB9F-CEFC-429F-95B7-7603502D1E1D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008dbc00-bd38-4811-a0bc-e7c169006034"/>
    <ds:schemaRef ds:uri="458c7275-584a-415c-8fd6-a8b5979a18d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Noteworthy 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Aimee Meyenberg</dc:creator>
  <cp:lastModifiedBy>Ryckman Rawley</cp:lastModifiedBy>
  <cp:revision>5</cp:revision>
  <dcterms:created xsi:type="dcterms:W3CDTF">2016-07-07T14:19:27Z</dcterms:created>
  <dcterms:modified xsi:type="dcterms:W3CDTF">2019-10-01T01:00:43Z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0x0101009AA3EB2F86D7734FAC6704C4D71E3A66</vt:lpwstr>
  </property>
</Properties>
</file>