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208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5FB5-B01B-4EC2-9485-BA3C950365DB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58D75-9ADA-4978-9726-5BEEBB1E5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98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5FB5-B01B-4EC2-9485-BA3C950365DB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58D75-9ADA-4978-9726-5BEEBB1E5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292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5FB5-B01B-4EC2-9485-BA3C950365DB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58D75-9ADA-4978-9726-5BEEBB1E5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234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5FB5-B01B-4EC2-9485-BA3C950365DB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58D75-9ADA-4978-9726-5BEEBB1E5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918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5FB5-B01B-4EC2-9485-BA3C950365DB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58D75-9ADA-4978-9726-5BEEBB1E5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00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5FB5-B01B-4EC2-9485-BA3C950365DB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58D75-9ADA-4978-9726-5BEEBB1E5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048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5FB5-B01B-4EC2-9485-BA3C950365DB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58D75-9ADA-4978-9726-5BEEBB1E5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445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5FB5-B01B-4EC2-9485-BA3C950365DB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58D75-9ADA-4978-9726-5BEEBB1E5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60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5FB5-B01B-4EC2-9485-BA3C950365DB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58D75-9ADA-4978-9726-5BEEBB1E5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3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5FB5-B01B-4EC2-9485-BA3C950365DB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58D75-9ADA-4978-9726-5BEEBB1E5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336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F5FB5-B01B-4EC2-9485-BA3C950365DB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58D75-9ADA-4978-9726-5BEEBB1E5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18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F5FB5-B01B-4EC2-9485-BA3C950365DB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58D75-9ADA-4978-9726-5BEEBB1E5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4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A13D042-B4A8-4683-98C2-E88E51F17586}"/>
              </a:ext>
            </a:extLst>
          </p:cNvPr>
          <p:cNvSpPr txBox="1">
            <a:spLocks/>
          </p:cNvSpPr>
          <p:nvPr/>
        </p:nvSpPr>
        <p:spPr>
          <a:xfrm>
            <a:off x="582930" y="167770"/>
            <a:ext cx="6606540" cy="59830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dirty="0"/>
              <a:t>Name of Constellation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BA60D0F-5B15-4A76-A2CA-75C0DB41B9A3}"/>
              </a:ext>
            </a:extLst>
          </p:cNvPr>
          <p:cNvSpPr txBox="1">
            <a:spLocks/>
          </p:cNvSpPr>
          <p:nvPr/>
        </p:nvSpPr>
        <p:spPr>
          <a:xfrm>
            <a:off x="298738" y="766073"/>
            <a:ext cx="7174923" cy="5745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800" dirty="0"/>
          </a:p>
          <a:p>
            <a:pPr algn="l"/>
            <a:r>
              <a:rPr lang="en-US" sz="1800" dirty="0"/>
              <a:t>Nickname: </a:t>
            </a:r>
          </a:p>
          <a:p>
            <a:pPr algn="l"/>
            <a:r>
              <a:rPr lang="en-US" sz="1800" dirty="0"/>
              <a:t>List of major stars: </a:t>
            </a:r>
          </a:p>
          <a:p>
            <a:pPr algn="l"/>
            <a:r>
              <a:rPr lang="en-US" sz="1800" dirty="0"/>
              <a:t>Location: </a:t>
            </a:r>
          </a:p>
          <a:p>
            <a:pPr algn="l"/>
            <a:r>
              <a:rPr lang="en-US" sz="1800" dirty="0"/>
              <a:t>Best season to view:</a:t>
            </a:r>
          </a:p>
          <a:p>
            <a:pPr algn="l"/>
            <a:r>
              <a:rPr lang="en-US" sz="1800" dirty="0"/>
              <a:t>Fascinating facts:</a:t>
            </a:r>
          </a:p>
          <a:p>
            <a:pPr algn="l"/>
            <a:r>
              <a:rPr lang="en-US" sz="1800" dirty="0"/>
              <a:t>Legend: </a:t>
            </a:r>
          </a:p>
          <a:p>
            <a:pPr algn="l"/>
            <a:r>
              <a:rPr lang="en-US" sz="1800" dirty="0"/>
              <a:t>Interesting facts:   </a:t>
            </a:r>
          </a:p>
          <a:p>
            <a:pPr algn="l"/>
            <a:endParaRPr lang="en-US" sz="1800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849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A3EB2F86D7734FAC6704C4D71E3A66" ma:contentTypeVersion="14" ma:contentTypeDescription="Create a new document." ma:contentTypeScope="" ma:versionID="9f79f8186cea6aad600548e7a30b787b">
  <xsd:schema xmlns:xsd="http://www.w3.org/2001/XMLSchema" xmlns:xs="http://www.w3.org/2001/XMLSchema" xmlns:p="http://schemas.microsoft.com/office/2006/metadata/properties" xmlns:ns3="458c7275-584a-415c-8fd6-a8b5979a18d6" xmlns:ns4="008dbc00-bd38-4811-a0bc-e7c169006034" targetNamespace="http://schemas.microsoft.com/office/2006/metadata/properties" ma:root="true" ma:fieldsID="b66f1d643572313a1c4739fc60b76859" ns3:_="" ns4:_="">
    <xsd:import namespace="458c7275-584a-415c-8fd6-a8b5979a18d6"/>
    <xsd:import namespace="008dbc00-bd38-4811-a0bc-e7c16900603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8c7275-584a-415c-8fd6-a8b5979a18d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8dbc00-bd38-4811-a0bc-e7c1690060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825A943-784A-4314-A808-E3633240F7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8c7275-584a-415c-8fd6-a8b5979a18d6"/>
    <ds:schemaRef ds:uri="008dbc00-bd38-4811-a0bc-e7c1690060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83D0939-F803-474F-863A-60502E5E64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E7D1956-756F-4967-8488-823849AE9C84}">
  <ds:schemaRefs>
    <ds:schemaRef ds:uri="http://purl.org/dc/elements/1.1/"/>
    <ds:schemaRef ds:uri="458c7275-584a-415c-8fd6-a8b5979a18d6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008dbc00-bd38-4811-a0bc-e7c169006034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25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Ryckman Rawley</dc:creator>
  <cp:lastModifiedBy>Ryckman Rawley</cp:lastModifiedBy>
  <cp:revision>2</cp:revision>
  <dcterms:created xsi:type="dcterms:W3CDTF">2021-10-07T16:42:35Z</dcterms:created>
  <dcterms:modified xsi:type="dcterms:W3CDTF">2021-10-07T17:58:54Z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0x0101009AA3EB2F86D7734FAC6704C4D71E3A66</vt:lpwstr>
  </property>
</Properties>
</file>